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4F9B08-97FF-4E78-8C74-0B20E1DB3D9A}" v="8" dt="2022-02-18T14:45:49.9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26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26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82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2344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58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29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8845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74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1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031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3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79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46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25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428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91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410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839F452-619A-4C86-AD5E-1A68BF77C30B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39DBE-3748-4239-ABB3-9CC161DE4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138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F7B73-54C3-47C1-B24B-4DA7C11600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Genetic Algorithm Research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E8F376-E761-4567-8AF1-64B6B40693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By, Josh Brown</a:t>
            </a:r>
          </a:p>
        </p:txBody>
      </p:sp>
    </p:spTree>
    <p:extLst>
      <p:ext uri="{BB962C8B-B14F-4D97-AF65-F5344CB8AC3E}">
        <p14:creationId xmlns:p14="http://schemas.microsoft.com/office/powerpoint/2010/main" val="2797965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07A0F-3B8B-4DDB-B204-C273FBF6A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307279-FECE-4D44-AE1D-83B5D46A0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395" y="2442854"/>
            <a:ext cx="3629140" cy="2400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792C07-D62A-425A-A613-B0FF29FD3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173" y="2050601"/>
            <a:ext cx="3802716" cy="307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913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2A58D-2945-419F-8078-B02D48735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2022-02-17 18-08-29">
            <a:hlinkClick r:id="" action="ppaction://media"/>
            <a:extLst>
              <a:ext uri="{FF2B5EF4-FFF2-40B4-BE49-F238E27FC236}">
                <a16:creationId xmlns:a16="http://schemas.microsoft.com/office/drawing/2014/main" id="{C45A6728-8F2B-4A93-85D7-98E6C4A75D4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569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1166" y="1949340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929524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136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1" name="Oval 140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3" name="Picture 142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45" name="Picture 144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7" name="Rectangle 146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21771C-CE7D-469A-8843-E7B9CF653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A0105D-0270-4937-BC6D-6E1B61AA15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94856" y="492588"/>
            <a:ext cx="4861612" cy="5815116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CECB034-D4F3-461A-A8F4-285A901E8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13654AD-2C64-4487-ACA2-FF674645D103}"/>
              </a:ext>
            </a:extLst>
          </p:cNvPr>
          <p:cNvSpPr txBox="1">
            <a:spLocks/>
          </p:cNvSpPr>
          <p:nvPr/>
        </p:nvSpPr>
        <p:spPr>
          <a:xfrm>
            <a:off x="798511" y="6051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>
                <a:solidFill>
                  <a:schemeClr val="bg1"/>
                </a:solidFill>
              </a:rPr>
              <a:t>Design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753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1AB4F-BF30-4BCD-B047-66A91C90D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FCACC-F47A-4E82-93CF-7E75A5E2A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A0BD55-5E97-416E-9D86-24B50C8B0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2279275"/>
            <a:ext cx="4657653" cy="22792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982BD6-09C4-4CC0-BADF-A9EE83612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037" y="2279276"/>
            <a:ext cx="4657651" cy="227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619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936</TotalTime>
  <Words>15</Words>
  <Application>Microsoft Office PowerPoint</Application>
  <PresentationFormat>Widescreen</PresentationFormat>
  <Paragraphs>6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Genetic Algorithm Research Project</vt:lpstr>
      <vt:lpstr>What is it?</vt:lpstr>
      <vt:lpstr>Demo</vt:lpstr>
      <vt:lpstr>PowerPoint Presentation</vt:lpstr>
      <vt:lpstr>Experiments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 Algorithm Research Project</dc:title>
  <dc:creator>Brown, Josh</dc:creator>
  <cp:lastModifiedBy>Brown, Josh</cp:lastModifiedBy>
  <cp:revision>2</cp:revision>
  <dcterms:created xsi:type="dcterms:W3CDTF">2022-02-17T22:48:32Z</dcterms:created>
  <dcterms:modified xsi:type="dcterms:W3CDTF">2022-02-18T15:52:13Z</dcterms:modified>
</cp:coreProperties>
</file>

<file path=docProps/thumbnail.jpeg>
</file>